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324" r:id="rId4"/>
    <p:sldId id="278" r:id="rId5"/>
    <p:sldId id="275" r:id="rId6"/>
    <p:sldId id="261" r:id="rId7"/>
    <p:sldId id="265" r:id="rId8"/>
    <p:sldId id="267" r:id="rId9"/>
    <p:sldId id="268" r:id="rId10"/>
    <p:sldId id="269" r:id="rId11"/>
    <p:sldId id="270" r:id="rId12"/>
    <p:sldId id="266" r:id="rId13"/>
    <p:sldId id="262" r:id="rId14"/>
    <p:sldId id="272" r:id="rId15"/>
    <p:sldId id="260" r:id="rId16"/>
    <p:sldId id="264" r:id="rId17"/>
    <p:sldId id="273" r:id="rId18"/>
    <p:sldId id="274" r:id="rId19"/>
    <p:sldId id="276" r:id="rId20"/>
    <p:sldId id="326" r:id="rId21"/>
    <p:sldId id="327" r:id="rId22"/>
    <p:sldId id="284" r:id="rId23"/>
    <p:sldId id="285" r:id="rId24"/>
    <p:sldId id="281" r:id="rId25"/>
    <p:sldId id="282" r:id="rId26"/>
    <p:sldId id="283" r:id="rId27"/>
    <p:sldId id="280" r:id="rId28"/>
    <p:sldId id="287" r:id="rId29"/>
    <p:sldId id="288" r:id="rId30"/>
    <p:sldId id="289" r:id="rId31"/>
    <p:sldId id="293" r:id="rId32"/>
    <p:sldId id="294" r:id="rId33"/>
    <p:sldId id="290" r:id="rId34"/>
    <p:sldId id="291" r:id="rId35"/>
    <p:sldId id="292" r:id="rId36"/>
    <p:sldId id="295" r:id="rId37"/>
    <p:sldId id="297" r:id="rId38"/>
    <p:sldId id="298" r:id="rId39"/>
    <p:sldId id="299" r:id="rId40"/>
    <p:sldId id="296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4" r:id="rId49"/>
    <p:sldId id="308" r:id="rId50"/>
    <p:sldId id="309" r:id="rId51"/>
    <p:sldId id="310" r:id="rId52"/>
    <p:sldId id="320" r:id="rId53"/>
    <p:sldId id="321" r:id="rId54"/>
    <p:sldId id="322" r:id="rId55"/>
    <p:sldId id="323" r:id="rId56"/>
    <p:sldId id="311" r:id="rId57"/>
    <p:sldId id="316" r:id="rId58"/>
    <p:sldId id="312" r:id="rId59"/>
    <p:sldId id="313" r:id="rId60"/>
    <p:sldId id="314" r:id="rId61"/>
    <p:sldId id="315" r:id="rId62"/>
    <p:sldId id="317" r:id="rId63"/>
    <p:sldId id="318" r:id="rId64"/>
    <p:sldId id="319" r:id="rId65"/>
    <p:sldId id="286" r:id="rId66"/>
    <p:sldId id="277" r:id="rId67"/>
    <p:sldId id="279" r:id="rId6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7248" autoAdjust="0"/>
  </p:normalViewPr>
  <p:slideViewPr>
    <p:cSldViewPr snapToGrid="0" snapToObjects="1" showGuides="1">
      <p:cViewPr varScale="1">
        <p:scale>
          <a:sx n="160" d="100"/>
          <a:sy n="160" d="100"/>
        </p:scale>
        <p:origin x="2052" y="8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1157" y="-811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41668275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Rest Camping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1.01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26" Type="http://schemas.openxmlformats.org/officeDocument/2006/relationships/slide" Target="slide45.xml"/><Relationship Id="rId3" Type="http://schemas.openxmlformats.org/officeDocument/2006/relationships/slide" Target="slide23.xml"/><Relationship Id="rId21" Type="http://schemas.openxmlformats.org/officeDocument/2006/relationships/slide" Target="slide40.xml"/><Relationship Id="rId7" Type="http://schemas.openxmlformats.org/officeDocument/2006/relationships/slide" Target="slide27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slide" Target="slide44.xml"/><Relationship Id="rId2" Type="http://schemas.openxmlformats.org/officeDocument/2006/relationships/slide" Target="slide22.xml"/><Relationship Id="rId16" Type="http://schemas.openxmlformats.org/officeDocument/2006/relationships/image" Target="../media/image2.png"/><Relationship Id="rId20" Type="http://schemas.openxmlformats.org/officeDocument/2006/relationships/slide" Target="slide39.xml"/><Relationship Id="rId29" Type="http://schemas.openxmlformats.org/officeDocument/2006/relationships/slide" Target="slide4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6.xml"/><Relationship Id="rId11" Type="http://schemas.openxmlformats.org/officeDocument/2006/relationships/slide" Target="slide31.xml"/><Relationship Id="rId24" Type="http://schemas.openxmlformats.org/officeDocument/2006/relationships/slide" Target="slide43.xml"/><Relationship Id="rId5" Type="http://schemas.openxmlformats.org/officeDocument/2006/relationships/slide" Target="slide25.xml"/><Relationship Id="rId15" Type="http://schemas.openxmlformats.org/officeDocument/2006/relationships/slide" Target="slide35.xml"/><Relationship Id="rId23" Type="http://schemas.openxmlformats.org/officeDocument/2006/relationships/slide" Target="slide42.xml"/><Relationship Id="rId28" Type="http://schemas.openxmlformats.org/officeDocument/2006/relationships/slide" Target="slide47.xml"/><Relationship Id="rId10" Type="http://schemas.openxmlformats.org/officeDocument/2006/relationships/slide" Target="slide30.xml"/><Relationship Id="rId19" Type="http://schemas.openxmlformats.org/officeDocument/2006/relationships/slide" Target="slide38.xml"/><Relationship Id="rId4" Type="http://schemas.openxmlformats.org/officeDocument/2006/relationships/slide" Target="slide24.xml"/><Relationship Id="rId9" Type="http://schemas.openxmlformats.org/officeDocument/2006/relationships/slide" Target="slide29.xml"/><Relationship Id="rId14" Type="http://schemas.openxmlformats.org/officeDocument/2006/relationships/slide" Target="slide34.xml"/><Relationship Id="rId22" Type="http://schemas.openxmlformats.org/officeDocument/2006/relationships/slide" Target="slide41.xml"/><Relationship Id="rId27" Type="http://schemas.openxmlformats.org/officeDocument/2006/relationships/slide" Target="slide46.xml"/><Relationship Id="rId30" Type="http://schemas.openxmlformats.org/officeDocument/2006/relationships/slide" Target="slide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1.xml"/><Relationship Id="rId18" Type="http://schemas.openxmlformats.org/officeDocument/2006/relationships/slide" Target="slide65.xml"/><Relationship Id="rId3" Type="http://schemas.openxmlformats.org/officeDocument/2006/relationships/slide" Target="slide51.xml"/><Relationship Id="rId7" Type="http://schemas.openxmlformats.org/officeDocument/2006/relationships/slide" Target="slide55.xml"/><Relationship Id="rId12" Type="http://schemas.openxmlformats.org/officeDocument/2006/relationships/slide" Target="slide60.xml"/><Relationship Id="rId17" Type="http://schemas.openxmlformats.org/officeDocument/2006/relationships/slide" Target="slide64.xml"/><Relationship Id="rId2" Type="http://schemas.openxmlformats.org/officeDocument/2006/relationships/slide" Target="slide50.xml"/><Relationship Id="rId16" Type="http://schemas.openxmlformats.org/officeDocument/2006/relationships/image" Target="../media/image2.png"/><Relationship Id="rId20" Type="http://schemas.openxmlformats.org/officeDocument/2006/relationships/slide" Target="slide6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4.xml"/><Relationship Id="rId11" Type="http://schemas.openxmlformats.org/officeDocument/2006/relationships/slide" Target="slide59.xml"/><Relationship Id="rId5" Type="http://schemas.openxmlformats.org/officeDocument/2006/relationships/slide" Target="slide53.xml"/><Relationship Id="rId15" Type="http://schemas.openxmlformats.org/officeDocument/2006/relationships/slide" Target="slide63.xml"/><Relationship Id="rId10" Type="http://schemas.openxmlformats.org/officeDocument/2006/relationships/slide" Target="slide58.xml"/><Relationship Id="rId19" Type="http://schemas.openxmlformats.org/officeDocument/2006/relationships/slide" Target="slide66.xml"/><Relationship Id="rId4" Type="http://schemas.openxmlformats.org/officeDocument/2006/relationships/slide" Target="slide52.xml"/><Relationship Id="rId9" Type="http://schemas.openxmlformats.org/officeDocument/2006/relationships/slide" Target="slide57.xml"/><Relationship Id="rId14" Type="http://schemas.openxmlformats.org/officeDocument/2006/relationships/slide" Target="slide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6038" y="43728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독강조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맛집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A4608-81E7-41BF-97D3-513C073E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2526964"/>
            <a:ext cx="8776336" cy="1804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205806" y="3559268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3255670" y="1978757"/>
            <a:ext cx="1034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EA335A53-C4EC-4C0F-90EC-26F61FF2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248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관광지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4435813" y="2102224"/>
            <a:ext cx="1034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83AED-8E66-42F6-BC22-46AC7DB7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7" y="2693280"/>
            <a:ext cx="8618706" cy="1763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381677" y="400120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3C6E8C31-917E-4594-8B31-0AA933AF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655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F75847-F8AB-4D0C-86CA-E8D1A860F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17" t="65139" r="313" b="-1590"/>
          <a:stretch/>
        </p:blipFill>
        <p:spPr>
          <a:xfrm>
            <a:off x="1223206" y="1346888"/>
            <a:ext cx="6697588" cy="4384900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D73B8D75-39A3-4569-8406-3FF17873F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100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06DE-2DD6-4607-8C8A-87BF29C7A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6085" r="47840" b="37441"/>
          <a:stretch/>
        </p:blipFill>
        <p:spPr>
          <a:xfrm>
            <a:off x="639920" y="1324740"/>
            <a:ext cx="7864160" cy="3404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0538C-C5E5-4A24-A90A-C3E0A84212A2}"/>
              </a:ext>
            </a:extLst>
          </p:cNvPr>
          <p:cNvSpPr txBox="1"/>
          <p:nvPr/>
        </p:nvSpPr>
        <p:spPr>
          <a:xfrm>
            <a:off x="6906403" y="1628950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6E1D-E8FC-4698-BED3-45FF34542642}"/>
              </a:ext>
            </a:extLst>
          </p:cNvPr>
          <p:cNvSpPr txBox="1"/>
          <p:nvPr/>
        </p:nvSpPr>
        <p:spPr>
          <a:xfrm>
            <a:off x="7188573" y="3487271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UserMapper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1E5F1-33CC-46D2-A25D-152A390E4683}"/>
              </a:ext>
            </a:extLst>
          </p:cNvPr>
          <p:cNvSpPr txBox="1"/>
          <p:nvPr/>
        </p:nvSpPr>
        <p:spPr>
          <a:xfrm>
            <a:off x="6123438" y="4755156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9BC3D-670A-430B-B7EA-AD0BA61C3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5" t="39048" r="29298" b="47548"/>
          <a:stretch/>
        </p:blipFill>
        <p:spPr>
          <a:xfrm>
            <a:off x="639920" y="4755156"/>
            <a:ext cx="3430524" cy="125730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0E8991EB-38C3-47F6-9027-54C8119D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225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E14CB6-424B-468A-A843-6B8E282F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" y="1443504"/>
            <a:ext cx="8667345" cy="4262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19D6E-972A-4CEA-8D35-3EB30FB87F77}"/>
              </a:ext>
            </a:extLst>
          </p:cNvPr>
          <p:cNvSpPr txBox="1"/>
          <p:nvPr/>
        </p:nvSpPr>
        <p:spPr>
          <a:xfrm>
            <a:off x="200025" y="931659"/>
            <a:ext cx="3433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거부</a:t>
            </a:r>
            <a:r>
              <a:rPr lang="en-US" altLang="ko-KR" dirty="0"/>
              <a:t>,</a:t>
            </a:r>
            <a:r>
              <a:rPr lang="ko-KR" altLang="en-US" dirty="0"/>
              <a:t> 카드 결제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DD96-57F0-4EA4-A4F3-9E2987794A86}"/>
              </a:ext>
            </a:extLst>
          </p:cNvPr>
          <p:cNvSpPr txBox="1"/>
          <p:nvPr/>
        </p:nvSpPr>
        <p:spPr>
          <a:xfrm>
            <a:off x="151385" y="3275193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ReservationController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55249B8-2380-4A84-8786-B45F7056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407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문의사항 관련 클래스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3B080C-1E04-473F-A40C-E1DC854C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1" y="2455781"/>
            <a:ext cx="8652058" cy="1946438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9A7A4-2313-4E72-930C-8B7002723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11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리뷰 관련 클래스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33CEEF-9DE1-422E-891F-4248040E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6" y="1743305"/>
            <a:ext cx="8692587" cy="35560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8D15D6-7B7F-448C-B1DD-F710C6D84ED3}"/>
              </a:ext>
            </a:extLst>
          </p:cNvPr>
          <p:cNvSpPr txBox="1"/>
          <p:nvPr/>
        </p:nvSpPr>
        <p:spPr>
          <a:xfrm>
            <a:off x="7747703" y="2844507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11783890-0E7E-47B6-A745-914FC21D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03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42988-674D-4B61-A325-2F31EE1793DE}"/>
              </a:ext>
            </a:extLst>
          </p:cNvPr>
          <p:cNvSpPr txBox="1"/>
          <p:nvPr/>
        </p:nvSpPr>
        <p:spPr>
          <a:xfrm>
            <a:off x="200025" y="931659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 지도 마커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809E8-F85F-4723-84EA-6428DAB1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2" y="2456975"/>
            <a:ext cx="8706255" cy="219696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81EB13A1-E5E3-4722-8A8C-4AED38F4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7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A6557-B36B-4611-B463-4EBC30325C38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게시판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0C3E5-225A-4D43-8308-B6758CD0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2239876"/>
            <a:ext cx="8668512" cy="250470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0FA03FB1-20C7-4E2F-BF56-23395D40B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555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189A2-BEA0-4090-96A0-999F65270E25}"/>
              </a:ext>
            </a:extLst>
          </p:cNvPr>
          <p:cNvSpPr txBox="1"/>
          <p:nvPr/>
        </p:nvSpPr>
        <p:spPr>
          <a:xfrm>
            <a:off x="200025" y="93165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C9275-4FFC-4CE4-94E8-9C86874D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0" y="2428271"/>
            <a:ext cx="8608979" cy="200145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32AAF2BC-A8D6-4D25-9B72-F452806A9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7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655468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2021/05/31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김채민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A182E793-44D2-4455-A65D-E89041E7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9" y="1024768"/>
            <a:ext cx="2523172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회원가입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회원 탈퇴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개인정보 수정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업주 권한 부여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5. </a:t>
            </a:r>
            <a:r>
              <a:rPr lang="ko-KR" altLang="en-US" dirty="0">
                <a:hlinkClick r:id="rId6" action="ppaction://hlinksldjump"/>
              </a:rPr>
              <a:t>플랫폼 이용자 차단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6. </a:t>
            </a:r>
            <a:r>
              <a:rPr lang="ko-KR" altLang="en-US" dirty="0">
                <a:hlinkClick r:id="rId7" action="ppaction://hlinksldjump"/>
              </a:rPr>
              <a:t>캠핑장 정보 작성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7. </a:t>
            </a:r>
            <a:r>
              <a:rPr lang="ko-KR" altLang="en-US" dirty="0">
                <a:hlinkClick r:id="rId8" action="ppaction://hlinksldjump"/>
              </a:rPr>
              <a:t>캠핑장 정보 수정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8. </a:t>
            </a:r>
            <a:r>
              <a:rPr lang="ko-KR" altLang="en-US" dirty="0">
                <a:hlinkClick r:id="rId9" action="ppaction://hlinksldjump"/>
              </a:rPr>
              <a:t>캠핑장 검색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9. </a:t>
            </a:r>
            <a:r>
              <a:rPr lang="ko-KR" altLang="en-US" dirty="0">
                <a:hlinkClick r:id="rId10" action="ppaction://hlinksldjump"/>
              </a:rPr>
              <a:t>캠핑장 예약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10. </a:t>
            </a:r>
            <a:r>
              <a:rPr lang="ko-KR" altLang="en-US" dirty="0">
                <a:hlinkClick r:id="rId11" action="ppaction://hlinksldjump"/>
              </a:rPr>
              <a:t>캠핑장 예약 목록 조회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11. </a:t>
            </a:r>
            <a:r>
              <a:rPr lang="ko-KR" altLang="en-US" dirty="0">
                <a:hlinkClick r:id="rId12" action="ppaction://hlinksldjump"/>
              </a:rPr>
              <a:t>캠핑장 예약 수정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12. </a:t>
            </a:r>
            <a:r>
              <a:rPr lang="ko-KR" altLang="en-US" dirty="0">
                <a:hlinkClick r:id="rId13" action="ppaction://hlinksldjump"/>
              </a:rPr>
              <a:t>캠핑장 예약 취소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13. </a:t>
            </a:r>
            <a:r>
              <a:rPr lang="ko-KR" altLang="en-US" dirty="0">
                <a:hlinkClick r:id="rId14" action="ppaction://hlinksldjump"/>
              </a:rPr>
              <a:t>캠핑장 예약 요청 승인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14. </a:t>
            </a:r>
            <a:r>
              <a:rPr lang="ko-KR" altLang="en-US" dirty="0">
                <a:hlinkClick r:id="rId15" action="ppaction://hlinksldjump"/>
              </a:rPr>
              <a:t>캠핑장 예약 요청 거부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15. </a:t>
            </a:r>
            <a:r>
              <a:rPr lang="ko-KR" altLang="en-US" kern="0" dirty="0">
                <a:hlinkClick r:id="rId17" action="ppaction://hlinksldjump"/>
              </a:rPr>
              <a:t>캠핑장 문의사항 및 답변 목록 조회</a:t>
            </a:r>
            <a:r>
              <a:rPr lang="en-US" altLang="ko-KR" kern="0" dirty="0">
                <a:hlinkClick r:id="rId17" action="ppaction://hlinksldjump"/>
              </a:rPr>
              <a:t>:</a:t>
            </a:r>
            <a:r>
              <a:rPr lang="ko-KR" altLang="en-US" kern="0" dirty="0" err="1">
                <a:hlinkClick r:id="rId17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16. </a:t>
            </a:r>
            <a:r>
              <a:rPr lang="ko-KR" altLang="en-US" kern="0" dirty="0">
                <a:hlinkClick r:id="rId18" action="ppaction://hlinksldjump"/>
              </a:rPr>
              <a:t>캠핑장 문의사항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17. </a:t>
            </a:r>
            <a:r>
              <a:rPr lang="ko-KR" altLang="en-US" kern="0" dirty="0">
                <a:hlinkClick r:id="rId19" action="ppaction://hlinksldjump"/>
              </a:rPr>
              <a:t>캠핑장 문의사항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18. </a:t>
            </a:r>
            <a:r>
              <a:rPr lang="ko-KR" altLang="en-US" kern="0" dirty="0">
                <a:hlinkClick r:id="rId20" action="ppaction://hlinksldjump"/>
              </a:rPr>
              <a:t>캠핑장 문의사항 삭제</a:t>
            </a:r>
            <a:endParaRPr lang="en-US" altLang="ko-KR" kern="0" dirty="0"/>
          </a:p>
          <a:p>
            <a:r>
              <a:rPr lang="en-US" altLang="ko-KR" kern="0" dirty="0">
                <a:hlinkClick r:id="rId21" action="ppaction://hlinksldjump"/>
              </a:rPr>
              <a:t>19. </a:t>
            </a:r>
            <a:r>
              <a:rPr lang="ko-KR" altLang="en-US" kern="0" dirty="0">
                <a:hlinkClick r:id="rId21" action="ppaction://hlinksldjump"/>
              </a:rPr>
              <a:t>캠핑장 문의사항 및 답변 목록 조회</a:t>
            </a:r>
            <a:r>
              <a:rPr lang="en-US" altLang="ko-KR" kern="0" dirty="0">
                <a:hlinkClick r:id="rId21" action="ppaction://hlinksldjump"/>
              </a:rPr>
              <a:t>:</a:t>
            </a:r>
            <a:r>
              <a:rPr lang="ko-KR" altLang="en-US" kern="0" dirty="0">
                <a:hlinkClick r:id="rId21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22" action="ppaction://hlinksldjump"/>
              </a:rPr>
              <a:t>20. </a:t>
            </a:r>
            <a:r>
              <a:rPr lang="ko-KR" altLang="en-US" kern="0" dirty="0">
                <a:hlinkClick r:id="rId22" action="ppaction://hlinksldjump"/>
              </a:rPr>
              <a:t>캠핑장 문의사항 답변 작성</a:t>
            </a:r>
            <a:endParaRPr lang="en-US" altLang="ko-KR" kern="0" dirty="0"/>
          </a:p>
          <a:p>
            <a:r>
              <a:rPr lang="en-US" altLang="ko-KR" kern="0" dirty="0">
                <a:hlinkClick r:id="rId23" action="ppaction://hlinksldjump"/>
              </a:rPr>
              <a:t>21. </a:t>
            </a:r>
            <a:r>
              <a:rPr lang="ko-KR" altLang="en-US" kern="0" dirty="0">
                <a:hlinkClick r:id="rId23" action="ppaction://hlinksldjump"/>
              </a:rPr>
              <a:t>캠핑장 문의사항 답변 수정</a:t>
            </a:r>
            <a:endParaRPr lang="en-US" altLang="ko-KR" kern="0" dirty="0"/>
          </a:p>
          <a:p>
            <a:r>
              <a:rPr lang="en-US" altLang="ko-KR" kern="0" dirty="0">
                <a:hlinkClick r:id="rId24" action="ppaction://hlinksldjump"/>
              </a:rPr>
              <a:t>22. </a:t>
            </a:r>
            <a:r>
              <a:rPr lang="ko-KR" altLang="en-US" kern="0" dirty="0">
                <a:hlinkClick r:id="rId24" action="ppaction://hlinksldjump"/>
              </a:rPr>
              <a:t>캠핑장 문의사항 답변 삭제</a:t>
            </a:r>
            <a:endParaRPr lang="en-US" altLang="ko-KR" kern="0" dirty="0"/>
          </a:p>
          <a:p>
            <a:r>
              <a:rPr lang="en-US" altLang="ko-KR" kern="0" dirty="0">
                <a:hlinkClick r:id="rId25" action="ppaction://hlinksldjump"/>
              </a:rPr>
              <a:t>23. </a:t>
            </a:r>
            <a:r>
              <a:rPr lang="ko-KR" altLang="en-US" kern="0" dirty="0">
                <a:hlinkClick r:id="rId25" action="ppaction://hlinksldjump"/>
              </a:rPr>
              <a:t>캠핑장 리뷰 및 답글 목록 조회</a:t>
            </a:r>
            <a:r>
              <a:rPr lang="en-US" altLang="ko-KR" kern="0" dirty="0">
                <a:hlinkClick r:id="rId25" action="ppaction://hlinksldjump"/>
              </a:rPr>
              <a:t>:</a:t>
            </a:r>
            <a:r>
              <a:rPr lang="ko-KR" altLang="en-US" kern="0" dirty="0" err="1">
                <a:hlinkClick r:id="rId25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26" action="ppaction://hlinksldjump"/>
              </a:rPr>
              <a:t>24. </a:t>
            </a:r>
            <a:r>
              <a:rPr lang="ko-KR" altLang="en-US" kern="0" dirty="0">
                <a:hlinkClick r:id="rId26" action="ppaction://hlinksldjump"/>
              </a:rPr>
              <a:t>캠핑장 리뷰 작성</a:t>
            </a:r>
            <a:endParaRPr lang="en-US" altLang="ko-KR" kern="0" dirty="0"/>
          </a:p>
          <a:p>
            <a:r>
              <a:rPr lang="en-US" altLang="ko-KR" kern="0" dirty="0">
                <a:hlinkClick r:id="rId27" action="ppaction://hlinksldjump"/>
              </a:rPr>
              <a:t>25. </a:t>
            </a:r>
            <a:r>
              <a:rPr lang="ko-KR" altLang="en-US" kern="0" dirty="0">
                <a:hlinkClick r:id="rId27" action="ppaction://hlinksldjump"/>
              </a:rPr>
              <a:t>캠핑장 리뷰 수정</a:t>
            </a:r>
            <a:endParaRPr lang="en-US" altLang="ko-KR" kern="0" dirty="0"/>
          </a:p>
          <a:p>
            <a:r>
              <a:rPr lang="en-US" altLang="ko-KR" kern="0" dirty="0">
                <a:hlinkClick r:id="rId28" action="ppaction://hlinksldjump"/>
              </a:rPr>
              <a:t>26. </a:t>
            </a:r>
            <a:r>
              <a:rPr lang="ko-KR" altLang="en-US" kern="0" dirty="0">
                <a:hlinkClick r:id="rId28" action="ppaction://hlinksldjump"/>
              </a:rPr>
              <a:t>캠핑장 리뷰 삭제</a:t>
            </a:r>
            <a:endParaRPr lang="en-US" altLang="ko-KR" kern="0" dirty="0"/>
          </a:p>
          <a:p>
            <a:r>
              <a:rPr lang="en-US" altLang="ko-KR" kern="0" dirty="0">
                <a:hlinkClick r:id="rId29" action="ppaction://hlinksldjump"/>
              </a:rPr>
              <a:t>27. </a:t>
            </a:r>
            <a:r>
              <a:rPr lang="ko-KR" altLang="en-US" kern="0" dirty="0">
                <a:hlinkClick r:id="rId29" action="ppaction://hlinksldjump"/>
              </a:rPr>
              <a:t>캠핑장 리뷰 및 답글 목록 조회</a:t>
            </a:r>
            <a:r>
              <a:rPr lang="en-US" altLang="ko-KR" kern="0" dirty="0">
                <a:hlinkClick r:id="rId29" action="ppaction://hlinksldjump"/>
              </a:rPr>
              <a:t>:</a:t>
            </a:r>
            <a:r>
              <a:rPr lang="ko-KR" altLang="en-US" kern="0" dirty="0">
                <a:hlinkClick r:id="rId29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30" action="ppaction://hlinksldjump"/>
              </a:rPr>
              <a:t>28. </a:t>
            </a:r>
            <a:r>
              <a:rPr lang="ko-KR" altLang="en-US" kern="0" dirty="0">
                <a:hlinkClick r:id="rId30" action="ppaction://hlinksldjump"/>
              </a:rPr>
              <a:t>캠핑장 리뷰 답글 작성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72189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3163251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29. </a:t>
            </a:r>
            <a:r>
              <a:rPr lang="ko-KR" altLang="en-US" dirty="0">
                <a:hlinkClick r:id="rId2" action="ppaction://hlinksldjump"/>
              </a:rPr>
              <a:t>캠핑장 리뷰 답글 수정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30. </a:t>
            </a:r>
            <a:r>
              <a:rPr lang="ko-KR" altLang="en-US" dirty="0">
                <a:hlinkClick r:id="rId3" action="ppaction://hlinksldjump"/>
              </a:rPr>
              <a:t>캠핑장 리뷰 답글 삭제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31. </a:t>
            </a:r>
            <a:r>
              <a:rPr lang="ko-KR" altLang="en-US" dirty="0">
                <a:hlinkClick r:id="rId4" action="ppaction://hlinksldjump"/>
              </a:rPr>
              <a:t>캠핑 지도 확인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32. </a:t>
            </a:r>
            <a:r>
              <a:rPr lang="ko-KR" altLang="en-US" dirty="0">
                <a:hlinkClick r:id="rId5" action="ppaction://hlinksldjump"/>
              </a:rPr>
              <a:t>캠핑 지도 마커 생성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33. </a:t>
            </a:r>
            <a:r>
              <a:rPr lang="ko-KR" altLang="en-US" dirty="0">
                <a:hlinkClick r:id="rId6" action="ppaction://hlinksldjump"/>
              </a:rPr>
              <a:t>캠핑 지도 마커 수정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34. </a:t>
            </a:r>
            <a:r>
              <a:rPr lang="ko-KR" altLang="en-US" dirty="0">
                <a:hlinkClick r:id="rId7" action="ppaction://hlinksldjump"/>
              </a:rPr>
              <a:t>캠핑 지도 마커 삭제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35. </a:t>
            </a:r>
            <a:r>
              <a:rPr lang="ko-KR" altLang="en-US" dirty="0">
                <a:hlinkClick r:id="rId8" action="ppaction://hlinksldjump"/>
              </a:rPr>
              <a:t>커뮤니티 게시판 조회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36. </a:t>
            </a:r>
            <a:r>
              <a:rPr lang="ko-KR" altLang="en-US" dirty="0">
                <a:hlinkClick r:id="rId9" action="ppaction://hlinksldjump"/>
              </a:rPr>
              <a:t>작성한 커뮤니티 게시글 조회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37. </a:t>
            </a:r>
            <a:r>
              <a:rPr lang="ko-KR" altLang="en-US" dirty="0">
                <a:hlinkClick r:id="rId10" action="ppaction://hlinksldjump"/>
              </a:rPr>
              <a:t>커뮤니티 게시글 작성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38. </a:t>
            </a:r>
            <a:r>
              <a:rPr lang="ko-KR" altLang="en-US" dirty="0">
                <a:hlinkClick r:id="rId11" action="ppaction://hlinksldjump"/>
              </a:rPr>
              <a:t>커뮤니티 게시글 수정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39. </a:t>
            </a:r>
            <a:r>
              <a:rPr lang="ko-KR" altLang="en-US" dirty="0">
                <a:hlinkClick r:id="rId12" action="ppaction://hlinksldjump"/>
              </a:rPr>
              <a:t>커뮤니티 게시글 삭제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40. </a:t>
            </a:r>
            <a:r>
              <a:rPr lang="ko-KR" altLang="en-US" dirty="0">
                <a:hlinkClick r:id="rId13" action="ppaction://hlinksldjump"/>
              </a:rPr>
              <a:t>댓글 단 커뮤니티 게시글 조회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41. </a:t>
            </a:r>
            <a:r>
              <a:rPr lang="ko-KR" altLang="en-US" dirty="0">
                <a:hlinkClick r:id="rId14" action="ppaction://hlinksldjump"/>
              </a:rPr>
              <a:t>커뮤니티 댓글 작성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42. </a:t>
            </a:r>
            <a:r>
              <a:rPr lang="ko-KR" altLang="en-US" dirty="0">
                <a:hlinkClick r:id="rId15" action="ppaction://hlinksldjump"/>
              </a:rPr>
              <a:t>커뮤니티 댓글 수정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43. </a:t>
            </a:r>
            <a:r>
              <a:rPr lang="ko-KR" altLang="en-US" kern="0" dirty="0">
                <a:hlinkClick r:id="rId17" action="ppaction://hlinksldjump"/>
              </a:rPr>
              <a:t>커뮤니티 댓글 삭제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44. </a:t>
            </a:r>
            <a:r>
              <a:rPr lang="ko-KR" altLang="en-US" kern="0" dirty="0">
                <a:hlinkClick r:id="rId18" action="ppaction://hlinksldjump"/>
              </a:rPr>
              <a:t>플랫폼 공지사항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45. </a:t>
            </a:r>
            <a:r>
              <a:rPr lang="ko-KR" altLang="en-US" kern="0" dirty="0">
                <a:hlinkClick r:id="rId19" action="ppaction://hlinksldjump"/>
              </a:rPr>
              <a:t>플랫폼 공지사항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46. </a:t>
            </a:r>
            <a:r>
              <a:rPr lang="ko-KR" altLang="en-US" kern="0" dirty="0">
                <a:hlinkClick r:id="rId20" action="ppaction://hlinksldjump"/>
              </a:rPr>
              <a:t>플랫폼 공지사항 삭제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016886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91F09-AF40-42D6-8EBA-C31087A966B9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796601E7-C677-4F88-9DE6-30AF27508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8D43-A122-48C1-A948-BD504818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1" y="1779197"/>
            <a:ext cx="8547297" cy="41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1C54C8-99C4-4F5D-A3E9-78703E76C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149188"/>
            <a:ext cx="8607552" cy="353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3ABBE-2F47-47FB-881E-2A1014B365FB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회원탈퇴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8A2ABE4-2151-458F-8760-B4867C9A9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427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31722-C20A-4594-9BE9-79EA46E1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947329"/>
            <a:ext cx="8511540" cy="357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EFC30-9F38-4579-B4BE-49E0B9EF4394}"/>
              </a:ext>
            </a:extLst>
          </p:cNvPr>
          <p:cNvSpPr txBox="1"/>
          <p:nvPr/>
        </p:nvSpPr>
        <p:spPr>
          <a:xfrm>
            <a:off x="200025" y="931659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개인정보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7D7E5A2E-9A9D-438B-859A-50C079330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81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5088DA-FC9B-4757-8439-C4FD2C2D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1909643"/>
            <a:ext cx="8579796" cy="344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7222-A287-4939-BE12-B4CBA2AE41BA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업주 권한 부여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7D9ABCE-EE25-4C62-A0AA-2AB0C8838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28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646CD7-D623-49A6-B42D-ABBF46FD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49179"/>
            <a:ext cx="8534400" cy="4117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C4932-AD1E-4019-BBCC-F0A456758077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이용자 차단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9B1AE56-B0A9-40EB-BB8C-95C50455F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0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1B289-3C29-43E2-B971-9648C72DB89B}"/>
              </a:ext>
            </a:extLst>
          </p:cNvPr>
          <p:cNvSpPr txBox="1"/>
          <p:nvPr/>
        </p:nvSpPr>
        <p:spPr>
          <a:xfrm>
            <a:off x="200025" y="931659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1BF83B-D1C7-4789-B03C-7AAC4E63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C7F36-2D45-47C1-992F-531C00928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8083"/>
            <a:ext cx="8715375" cy="39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4754D-1937-4779-B9CD-3340D2F78AEC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00B52186-CBBC-4E2A-9301-7E5741CE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D8027-FE4A-4D90-A8A1-1AD27A982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" y="1401318"/>
            <a:ext cx="8712737" cy="47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C7384-4FF4-439C-BE16-A92D9176BBDE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검색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B5B5AD8-EC0F-4B6B-ACB0-E8FF09F4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75DC3-DFA3-450C-87A7-986083966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961483"/>
            <a:ext cx="8486775" cy="34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전체 클래스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엔티티 클래스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사용자 정보 관련 클래스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캠핑장 정보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6" action="ppaction://hlinksldjump"/>
              </a:rPr>
              <a:t>밀키트</a:t>
            </a:r>
            <a:endParaRPr lang="en-US" altLang="ko-KR" dirty="0"/>
          </a:p>
          <a:p>
            <a:pPr lvl="1"/>
            <a:r>
              <a:rPr lang="ko-KR" altLang="en-US" dirty="0">
                <a:hlinkClick r:id="rId7" action="ppaction://hlinksldjump"/>
              </a:rPr>
              <a:t>방</a:t>
            </a:r>
            <a:endParaRPr lang="en-US" altLang="ko-KR" dirty="0"/>
          </a:p>
          <a:p>
            <a:pPr lvl="1"/>
            <a:r>
              <a:rPr lang="ko-KR" altLang="en-US" dirty="0">
                <a:hlinkClick r:id="rId8" action="ppaction://hlinksldjump"/>
              </a:rPr>
              <a:t>주변 맛집</a:t>
            </a:r>
            <a:endParaRPr lang="en-US" altLang="ko-KR" dirty="0"/>
          </a:p>
          <a:p>
            <a:pPr lvl="1"/>
            <a:r>
              <a:rPr lang="ko-KR" altLang="en-US" dirty="0">
                <a:hlinkClick r:id="rId9" action="ppaction://hlinksldjump"/>
              </a:rPr>
              <a:t>주변 관광지</a:t>
            </a:r>
            <a:endParaRPr lang="en-US" altLang="ko-KR" dirty="0"/>
          </a:p>
          <a:p>
            <a:pPr lvl="1"/>
            <a:r>
              <a:rPr lang="ko-KR" altLang="en-US" dirty="0">
                <a:hlinkClick r:id="rId10" action="ppaction://hlinksldjump"/>
              </a:rPr>
              <a:t>이미지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>
                <a:hlinkClick r:id="rId11" action="ppaction://hlinksldjump"/>
              </a:rPr>
              <a:t>예약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12" action="ppaction://hlinksldjump"/>
              </a:rPr>
              <a:t>승인</a:t>
            </a:r>
            <a:r>
              <a:rPr lang="en-US" altLang="ko-KR" dirty="0">
                <a:hlinkClick r:id="rId12" action="ppaction://hlinksldjump"/>
              </a:rPr>
              <a:t>/</a:t>
            </a:r>
            <a:r>
              <a:rPr lang="ko-KR" altLang="en-US" dirty="0">
                <a:hlinkClick r:id="rId12" action="ppaction://hlinksldjump"/>
              </a:rPr>
              <a:t>거부</a:t>
            </a:r>
            <a:r>
              <a:rPr lang="en-US" altLang="ko-KR" dirty="0">
                <a:hlinkClick r:id="rId12" action="ppaction://hlinksldjump"/>
              </a:rPr>
              <a:t>, </a:t>
            </a:r>
            <a:r>
              <a:rPr lang="ko-KR" altLang="en-US" dirty="0">
                <a:hlinkClick r:id="rId12" action="ppaction://hlinksldjump"/>
              </a:rPr>
              <a:t>카드 결제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>
                <a:hlinkClick r:id="rId13" action="ppaction://hlinksldjump"/>
              </a:rPr>
              <a:t>캠핑장 문의사항 관련 클래스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>
                <a:hlinkClick r:id="rId14" action="ppaction://hlinksldjump"/>
              </a:rPr>
              <a:t>캠핑장 리뷰 관련 클래스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>
                <a:hlinkClick r:id="rId15" action="ppaction://hlinksldjump"/>
              </a:rPr>
              <a:t>캠핑 지도 마커 관련 클래스</a:t>
            </a:r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>
                <a:hlinkClick r:id="rId16" action="ppaction://hlinksldjump"/>
              </a:rPr>
              <a:t>커뮤니티 게시판 관련 클래스</a:t>
            </a:r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>
                <a:hlinkClick r:id="rId17" action="ppaction://hlinksldjump"/>
              </a:rPr>
              <a:t>공지사항 관련 클래스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16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0C2F92FA-9E37-46A9-B696-06A0F147D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B6D0E-B22A-4DC8-94BA-2BF29385D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24" y="1217819"/>
            <a:ext cx="5536551" cy="51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94A68-6073-44F7-9859-8E4B78A89BF4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목록 조회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3D056DA-FE38-4162-B8B2-E0D24ACE7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1102594-4CF3-4006-AF86-9125D4324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626826"/>
            <a:ext cx="8443913" cy="41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E862B0F8-9743-4CCB-9F2D-6289DAAF3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ED7FD-EBF7-4570-8CF1-6ACE29C0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"/>
          <a:stretch/>
        </p:blipFill>
        <p:spPr>
          <a:xfrm>
            <a:off x="688902" y="1282300"/>
            <a:ext cx="7766195" cy="50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E3145-2643-4787-9023-C746CDF8210A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취소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13683E42-0F38-4D81-B1C6-187106C60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0EFE7-6425-4DE6-96DD-99DB5CD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980510"/>
            <a:ext cx="8543925" cy="33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E9523-998B-43E9-9AC0-8E010CE18E4A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승인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4B03AEF-141C-4509-8F61-CBE7BAFAE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A25BD2-B1E2-463D-8EDC-87D23CD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30922"/>
            <a:ext cx="8658225" cy="2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거부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A26531-55C4-404E-8F8B-E390582A3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AC18C-7C5B-460F-9B9C-1B6C231D5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55744"/>
            <a:ext cx="8715375" cy="2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913E8-9E72-431E-A26B-D8A31F552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9" y="1651204"/>
            <a:ext cx="8299201" cy="4231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3FD019C-1DEC-46A2-A37B-B7D306FC7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662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63094-7452-4117-ACCC-062766D2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608348" y="1392028"/>
            <a:ext cx="7927304" cy="483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44D61-5622-4050-9399-A701218278D6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작성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715DCC5-B4F2-4B26-AFAD-D50CC19D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031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3DEE1-D292-4903-93ED-624E3111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975121" y="1397138"/>
            <a:ext cx="7193757" cy="490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수정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CDB927D1-FE58-4D99-8945-ECA932D0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20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07FB-6A13-48CA-B666-95787BB2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638693"/>
            <a:ext cx="8172450" cy="40637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4C7C429-EA45-438B-8AA8-0DF2105B5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07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클래스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FE86EB01-2EF5-4F7F-9B0C-2F39BFC0B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BF7D-15FD-4D28-A122-AA1AEF31FFFD}"/>
              </a:ext>
            </a:extLst>
          </p:cNvPr>
          <p:cNvSpPr txBox="1"/>
          <p:nvPr/>
        </p:nvSpPr>
        <p:spPr>
          <a:xfrm>
            <a:off x="5911795" y="5906993"/>
            <a:ext cx="22820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990033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※</a:t>
            </a:r>
            <a:r>
              <a:rPr lang="ko-KR" altLang="en-US" sz="800" dirty="0">
                <a:solidFill>
                  <a:srgbClr val="9900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전체 클래스 다이어그램은 이미지 파일 참조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19BB1-54C5-4721-981C-BA4B2627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" y="880013"/>
            <a:ext cx="8773022" cy="50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1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0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87A86E9-6B10-48A0-A7ED-A9F0FD466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9" y="1646454"/>
            <a:ext cx="8393642" cy="427988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D343561-A73B-4E86-A816-6EEEAF54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8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1F540-683B-4F85-8EDE-6D617344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" y="1369136"/>
            <a:ext cx="8329613" cy="491455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2D5BDD4-C23C-49EF-B8CE-7C4EF5CB1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81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86AA5-C924-4148-97FB-29757A23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94" y="1239436"/>
            <a:ext cx="6344011" cy="510883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7184B1D1-4932-4880-929D-D40B495E5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555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E1059-D0A3-4F70-9618-B57E2BC5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"/>
          <a:stretch/>
        </p:blipFill>
        <p:spPr>
          <a:xfrm>
            <a:off x="457200" y="1388833"/>
            <a:ext cx="8229600" cy="484051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8706F7C-35E0-4F54-A0A5-83E41780B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42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25FC7-00C4-4DA3-A36C-A3AED9E01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13536"/>
            <a:ext cx="8458200" cy="431280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D136F-E69C-4DFF-AB23-EE427648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9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B595E-4330-45CE-A7A1-F3E5D7D8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384657" y="1339335"/>
            <a:ext cx="8374685" cy="491859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C5631EE-E3E7-4E69-A669-A7C12DFF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72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F968-F565-4C5E-9675-29ABEF36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"/>
          <a:stretch/>
        </p:blipFill>
        <p:spPr>
          <a:xfrm>
            <a:off x="985837" y="1339449"/>
            <a:ext cx="7172326" cy="4889902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87D9C0D2-F63E-425E-A3AE-7BA29FE4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3929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073A1-3766-457C-9A91-732735B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" y="1696370"/>
            <a:ext cx="8272463" cy="42299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83A57E-1DFB-42D4-8FE8-9454801D5B37}"/>
              </a:ext>
            </a:extLst>
          </p:cNvPr>
          <p:cNvSpPr/>
          <p:nvPr/>
        </p:nvSpPr>
        <p:spPr bwMode="auto">
          <a:xfrm>
            <a:off x="693420" y="2377440"/>
            <a:ext cx="407670" cy="1066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울릉도M" pitchFamily="18" charset="-127"/>
              </a:rPr>
              <a:t>캠퍼</a:t>
            </a:r>
            <a:endParaRPr kumimoji="0" lang="ko-KR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CE16FBC3-D16A-4396-942E-BE322241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1523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DB4C9-E19F-4B0B-8CD6-38FF6E0BB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76544"/>
            <a:ext cx="8286750" cy="422538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44CDD8-E27C-46F3-A1FF-F07DCEB3F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4A1AF-C53B-40DE-B8CD-85C0D5682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296588"/>
            <a:ext cx="8504042" cy="50174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5500C7E6-AA93-40EB-ABBA-727C62B6F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1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35416-C066-4E10-BD6E-2DEC5868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4635"/>
            <a:ext cx="8077200" cy="5359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DD74F-314D-4737-AAB3-44CA0C8331B2}"/>
              </a:ext>
            </a:extLst>
          </p:cNvPr>
          <p:cNvSpPr txBox="1"/>
          <p:nvPr/>
        </p:nvSpPr>
        <p:spPr>
          <a:xfrm>
            <a:off x="200024" y="931659"/>
            <a:ext cx="203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엔티티 클래스 </a:t>
            </a:r>
            <a:r>
              <a:rPr lang="en-US" altLang="ko-KR" dirty="0"/>
              <a:t>(DTO)</a:t>
            </a:r>
            <a:endParaRPr lang="ko-KR" altLang="en-US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FFDDB618-00AD-4210-9FA9-8770BF67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645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EA91-A2A3-423B-88BF-C1276289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"/>
          <a:stretch/>
        </p:blipFill>
        <p:spPr>
          <a:xfrm>
            <a:off x="1335700" y="1239436"/>
            <a:ext cx="6472599" cy="5075639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90195F0-1041-445F-9812-F831C69A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4196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18B90-A671-4F9D-B067-17E0D2B8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"/>
          <a:stretch/>
        </p:blipFill>
        <p:spPr>
          <a:xfrm>
            <a:off x="200025" y="1239436"/>
            <a:ext cx="8534400" cy="499372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33CCC-6378-4868-B126-2F65B01FC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4188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E158B-2D47-4DFF-AFF8-0AC9FAC7E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7" y="2026920"/>
            <a:ext cx="8516026" cy="3398520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F5F3F8-866D-4752-9DF3-13BF879B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010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2199A5E-69EA-4E38-83E6-FE16CC9CB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71965"/>
            <a:ext cx="8610600" cy="3825357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DCDE628-FC26-4C57-A2ED-89E846CB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57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07C2F-6E1C-4449-BAC6-DB8AE8E2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348539"/>
            <a:ext cx="8625840" cy="478355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96F80DA0-7635-43B8-A72F-3001831E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1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B1CB2-6680-4850-A726-1C8FA6C6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" y="1935664"/>
            <a:ext cx="8453614" cy="3683754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F8A45AC6-AE8E-4D20-8AC5-82ACFC954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021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게시판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1EFFE-F425-42DD-9A96-A352B97E6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239436"/>
            <a:ext cx="7269480" cy="504847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CC1B1F50-C205-42DC-B56C-11A01569F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315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작성한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14643-45CB-4E2F-9618-B45761BA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9" y="1665184"/>
            <a:ext cx="8007762" cy="4013406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3DABEB1-4501-4A7D-8D7D-CD54FEC4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225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B0E0D-38B9-4B7B-90CF-7AAFD751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6" y="1785937"/>
            <a:ext cx="8699947" cy="396895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6F44479-C8B7-44F3-92F1-2C7CAA44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756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20580-4A6D-465C-BF0D-240AA2AF8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55" y="1325161"/>
            <a:ext cx="6088890" cy="482019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79FA518-06DC-4755-B488-F1C7B8C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0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4DDAB-990A-4217-8C79-7FA48DAC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0" y="2513182"/>
            <a:ext cx="8570068" cy="2065100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E68C8DB-7600-4FD1-A7AC-CB2082300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660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FC375-9C4D-4680-AD4C-6399D23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1948630"/>
            <a:ext cx="8142521" cy="33346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4AD42680-91A3-47D1-A413-B0EC7D6F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534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댓글 단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8A969-CB85-445E-8A12-3F69A353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593509"/>
            <a:ext cx="8415338" cy="401897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EDEB262-0D64-4EB5-9512-2156BE04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2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C5AB5-BB41-461C-9A44-FF65F97D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1" y="1377844"/>
            <a:ext cx="8706297" cy="41023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F34687B-482F-4155-A426-689B5C0CC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729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3C0FE9-1A98-4C75-9274-D10EB435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847812"/>
            <a:ext cx="8540468" cy="340284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5B79457-66CE-4FEC-AC96-B6BA7E6CE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3790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9BC50-CA2E-4BE2-BED2-02162B8D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19172"/>
            <a:ext cx="8595360" cy="279826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8BEE02-48D8-444A-AC6C-6390FD32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441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871F26-3326-4B4A-838C-5BD7B4D1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561131"/>
            <a:ext cx="8644128" cy="453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DBE0C-0CDB-4089-AD6B-25DD1EBC76FD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180EFB6-A01F-4C03-A1A4-4B25914C2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63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904FC-B6D2-43BF-9A44-8AF458AB291B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9C9A6-4753-4691-9951-884ED5B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1383693"/>
            <a:ext cx="6867728" cy="469266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DB1CCC36-0153-413D-A54A-D0386BC2E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022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E531F6-420D-486B-A6CE-30F52FC9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3D915-0069-4FCB-864B-8D9CF58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" y="2091840"/>
            <a:ext cx="8268511" cy="2991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1691D-735F-4F26-ACA7-03C2E3D15206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4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FF86E-4565-4A7D-9ADF-EDA97796E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3" r="48479" b="64393"/>
          <a:stretch/>
        </p:blipFill>
        <p:spPr>
          <a:xfrm>
            <a:off x="200025" y="931659"/>
            <a:ext cx="7440412" cy="320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FB58F5-8104-478B-858E-6291F1265737}"/>
              </a:ext>
            </a:extLst>
          </p:cNvPr>
          <p:cNvSpPr txBox="1"/>
          <p:nvPr/>
        </p:nvSpPr>
        <p:spPr>
          <a:xfrm>
            <a:off x="7217156" y="1339257"/>
            <a:ext cx="172681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CampsiteInforMapper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CampsiteReviewMapper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ImageInfoMapper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AD1875-23DB-4182-8084-19B2E018D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32" t="8946" r="20673" b="80278"/>
          <a:stretch/>
        </p:blipFill>
        <p:spPr>
          <a:xfrm>
            <a:off x="810408" y="4641552"/>
            <a:ext cx="3421558" cy="128478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41ECB1-B4CC-488E-917A-D6B918B2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58" y="4322720"/>
            <a:ext cx="2798764" cy="192245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A5F9897F-9A27-40A3-A92B-7CF2E660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88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662A26-0C55-4557-9962-A72B774C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7" y="2756749"/>
            <a:ext cx="8745166" cy="159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밀키트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158212" y="3646282"/>
            <a:ext cx="1601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9A93A7F6-3BA6-4FB2-A495-28581A745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8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CABB6-FFAE-4E0C-94BA-FB3E2464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" y="2638887"/>
            <a:ext cx="8860508" cy="158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601977" y="3646282"/>
            <a:ext cx="1513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9F9A4161-AF3E-4B5F-AA8A-1A361B2EE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39188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5858</TotalTime>
  <Words>865</Words>
  <Application>Microsoft Office PowerPoint</Application>
  <PresentationFormat>화면 슬라이드 쇼(4:3)</PresentationFormat>
  <Paragraphs>245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HY울릉도B</vt:lpstr>
      <vt:lpstr>HY헤드라인M</vt:lpstr>
      <vt:lpstr>굴림</vt:lpstr>
      <vt:lpstr>NanumGothic</vt:lpstr>
      <vt:lpstr>맑은 고딕</vt:lpstr>
      <vt:lpstr>바탕</vt:lpstr>
      <vt:lpstr>Arial</vt:lpstr>
      <vt:lpstr>Arial Nova</vt:lpstr>
      <vt:lpstr>Times New Roman</vt:lpstr>
      <vt:lpstr>Wingdings</vt:lpstr>
      <vt:lpstr>07 Template</vt:lpstr>
      <vt:lpstr> Class 설계서</vt:lpstr>
      <vt:lpstr>변경 이력</vt:lpstr>
      <vt:lpstr>클래스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 목차</vt:lpstr>
      <vt:lpstr>시퀀스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길민호</cp:lastModifiedBy>
  <cp:revision>652</cp:revision>
  <cp:lastPrinted>2001-07-23T08:42:52Z</cp:lastPrinted>
  <dcterms:created xsi:type="dcterms:W3CDTF">2011-02-22T01:37:12Z</dcterms:created>
  <dcterms:modified xsi:type="dcterms:W3CDTF">2021-05-31T12:59:10Z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